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D8F5748-2C66-421A-BB1D-FB7C93CF1C74}">
  <a:tblStyle styleId="{5D8F5748-2C66-421A-BB1D-FB7C93CF1C7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Easier to create new folder than new site (automatically)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Share sites features you’ll probably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Define a policy with your client about full-text indexing beforehand, otherwise double work: migration for existing documents + possible reindex + code change for new documents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Plan ahead for a folder hierarchy where you also limit #documents in a folder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Plan ahead for a folder hierarchy where you also limit #documents in a folder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Easier to create new folder than new site (automatically)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Share sites features you’ll probably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Easier to create new folder than new site (automatically)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Share sites features you’ll probably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Conclusion: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Keep it simple and only use what you need. And it will scale easily.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Ratio ACL/documents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=&gt; doubled in size without creating extra permissions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One size fits all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Ratio ACL/documents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=&gt; doubled in size without creating extra permissions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One size fits all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Ratio ACL/documents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=&gt; doubled in size without creating extra permissions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One size fits all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(in not collaborative use cases)</a:t>
            </a:r>
            <a:br>
              <a:rPr lang="en"/>
            </a:b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(in not collaborative use cases)</a:t>
            </a:r>
            <a:br>
              <a:rPr lang="en"/>
            </a:b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Ratio ACL/documents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=&gt; doubled in size without creating extra permissions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Ratio ACL/documents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=&gt; doubled in size without creating extra permissions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Taming large repositories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599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/>
              <a:t>Willem Van den Eynde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311700" y="2186385"/>
            <a:ext cx="85206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Tip</a:t>
            </a:r>
            <a:r>
              <a:rPr lang="en" sz="3600">
                <a:solidFill>
                  <a:schemeClr val="dk2"/>
                </a:solidFill>
              </a:rPr>
              <a:t> #2</a:t>
            </a:r>
          </a:p>
        </p:txBody>
      </p:sp>
      <p:sp>
        <p:nvSpPr>
          <p:cNvPr id="114" name="Shape 114"/>
          <p:cNvSpPr txBox="1"/>
          <p:nvPr>
            <p:ph idx="1" type="subTitle"/>
          </p:nvPr>
        </p:nvSpPr>
        <p:spPr>
          <a:xfrm>
            <a:off x="311700" y="3471255"/>
            <a:ext cx="85206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Don’t full index if you don’t need 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311700" y="2186385"/>
            <a:ext cx="85206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Tip #2</a:t>
            </a:r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311700" y="3471255"/>
            <a:ext cx="85206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Don’t full index if you don’t need it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Full-text indexing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427575" y="1196525"/>
            <a:ext cx="8520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00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Do you really need it for ...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○"/>
            </a:pPr>
            <a:r>
              <a:rPr lang="en">
                <a:solidFill>
                  <a:schemeClr val="dk2"/>
                </a:solidFill>
              </a:rPr>
              <a:t>Tabular data (csv, excel, …)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○"/>
            </a:pPr>
            <a:r>
              <a:rPr lang="en">
                <a:solidFill>
                  <a:schemeClr val="dk2"/>
                </a:solidFill>
              </a:rPr>
              <a:t>Document with 20+ metadata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Full-text indexing - control</a:t>
            </a:r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427575" y="1196525"/>
            <a:ext cx="8520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Metadata on document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○"/>
            </a:pPr>
            <a:r>
              <a:rPr lang="en">
                <a:solidFill>
                  <a:schemeClr val="dk2"/>
                </a:solidFill>
              </a:rPr>
              <a:t>cm:isContentIndexed=true|false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Solrcore.properties in Solr core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○"/>
            </a:pPr>
            <a:r>
              <a:rPr lang="en">
                <a:solidFill>
                  <a:schemeClr val="dk2"/>
                </a:solidFill>
              </a:rPr>
              <a:t>alfresco.index.transformContent=true|false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311700" y="2186385"/>
            <a:ext cx="85206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Tip #3</a:t>
            </a:r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311700" y="3471255"/>
            <a:ext cx="85206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Avoid big folders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311700" y="2186385"/>
            <a:ext cx="85206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Tip #3</a:t>
            </a:r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311700" y="3471255"/>
            <a:ext cx="85206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Avoid big folders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Avoid big folders</a:t>
            </a:r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427575" y="1196525"/>
            <a:ext cx="8520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562" y="1415150"/>
            <a:ext cx="16668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Conclusion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27575" y="1196525"/>
            <a:ext cx="8520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Use repository folders over Share sites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Don’t full index if you don’t need it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Avoid big folders</a:t>
            </a:r>
            <a:br>
              <a:rPr lang="en">
                <a:solidFill>
                  <a:schemeClr val="dk2"/>
                </a:solidFill>
              </a:rPr>
            </a:br>
          </a:p>
        </p:txBody>
      </p:sp>
      <p:sp>
        <p:nvSpPr>
          <p:cNvPr id="158" name="Shape 158"/>
          <p:cNvSpPr txBox="1"/>
          <p:nvPr/>
        </p:nvSpPr>
        <p:spPr>
          <a:xfrm>
            <a:off x="4716150" y="2793075"/>
            <a:ext cx="3685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Keep it Simple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Conclusion</a:t>
            </a:r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427575" y="1196525"/>
            <a:ext cx="8520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Use repository folders over Share sites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Don’t full index if you don’t need it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Avoid big folders</a:t>
            </a:r>
            <a:br>
              <a:rPr lang="en">
                <a:solidFill>
                  <a:schemeClr val="dk2"/>
                </a:solidFill>
              </a:rPr>
            </a:br>
          </a:p>
        </p:txBody>
      </p:sp>
      <p:sp>
        <p:nvSpPr>
          <p:cNvPr id="165" name="Shape 165"/>
          <p:cNvSpPr txBox="1"/>
          <p:nvPr/>
        </p:nvSpPr>
        <p:spPr>
          <a:xfrm>
            <a:off x="4716150" y="2793075"/>
            <a:ext cx="3685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Keep it Simple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Conclusion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152475"/>
            <a:ext cx="82896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0000"/>
                </a:solidFill>
              </a:rPr>
              <a:t>Two Typical ECM Use cases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61" name="Shape 61"/>
          <p:cNvGraphicFramePr/>
          <p:nvPr/>
        </p:nvGraphicFramePr>
        <p:xfrm>
          <a:off x="952500" y="142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{5D8F5748-2C66-421A-BB1D-FB7C93CF1C74}</a:tableStyleId>
              </a:tblPr>
              <a:tblGrid>
                <a:gridCol w="3619500"/>
                <a:gridCol w="3619500"/>
              </a:tblGrid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Archive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Collaboration</a:t>
                      </a:r>
                    </a:p>
                  </a:txBody>
                  <a:tcPr marT="91425" marB="91425" marR="91425" marL="91425"/>
                </a:tc>
              </a:tr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Large repository: 10M+ documents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10k-500k documents</a:t>
                      </a:r>
                    </a:p>
                  </a:txBody>
                  <a:tcPr marT="91425" marB="91425" marR="91425" marL="91425"/>
                </a:tc>
              </a:tr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Documents are usually generated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Documents are created by users</a:t>
                      </a:r>
                    </a:p>
                  </a:txBody>
                  <a:tcPr marT="91425" marB="91425" marR="91425" marL="91425"/>
                </a:tc>
              </a:tr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Simple permission model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Complex permission model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2" name="Shape 62"/>
          <p:cNvSpPr txBox="1"/>
          <p:nvPr/>
        </p:nvSpPr>
        <p:spPr>
          <a:xfrm>
            <a:off x="1320225" y="3709425"/>
            <a:ext cx="2663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Large but simple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883800" y="3709425"/>
            <a:ext cx="312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Small but complex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Speaker contacts</a:t>
            </a:r>
          </a:p>
        </p:txBody>
      </p:sp>
      <p:sp>
        <p:nvSpPr>
          <p:cNvPr id="178" name="Shape 178"/>
          <p:cNvSpPr txBox="1"/>
          <p:nvPr>
            <p:ph idx="1" type="subTitle"/>
          </p:nvPr>
        </p:nvSpPr>
        <p:spPr>
          <a:xfrm>
            <a:off x="311700" y="2834125"/>
            <a:ext cx="8520599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/>
              <a:t>wvandeneynde@xenit.eu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0000"/>
                </a:solidFill>
              </a:rPr>
              <a:t>Two Typical ECM Use cases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69" name="Shape 69"/>
          <p:cNvGraphicFramePr/>
          <p:nvPr/>
        </p:nvGraphicFramePr>
        <p:xfrm>
          <a:off x="952500" y="142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{5D8F5748-2C66-421A-BB1D-FB7C93CF1C74}</a:tableStyleId>
              </a:tblPr>
              <a:tblGrid>
                <a:gridCol w="3619500"/>
                <a:gridCol w="3619500"/>
              </a:tblGrid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Archive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Collaboration</a:t>
                      </a:r>
                    </a:p>
                  </a:txBody>
                  <a:tcPr marT="91425" marB="91425" marR="91425" marL="91425"/>
                </a:tc>
              </a:tr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Large repository: 10M+ documents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10k-500k documents</a:t>
                      </a:r>
                    </a:p>
                  </a:txBody>
                  <a:tcPr marT="91425" marB="91425" marR="91425" marL="91425"/>
                </a:tc>
              </a:tr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Documents are usually generated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Documents are created by users</a:t>
                      </a:r>
                    </a:p>
                  </a:txBody>
                  <a:tcPr marT="91425" marB="91425" marR="91425" marL="91425"/>
                </a:tc>
              </a:tr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Simple permission model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Complex permission model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" name="Shape 70"/>
          <p:cNvSpPr txBox="1"/>
          <p:nvPr/>
        </p:nvSpPr>
        <p:spPr>
          <a:xfrm>
            <a:off x="1320225" y="3709425"/>
            <a:ext cx="2663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Large but simple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4883800" y="3709425"/>
            <a:ext cx="312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Small but complex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0000"/>
                </a:solidFill>
              </a:rPr>
              <a:t>Two Typical ECM Use cases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77" name="Shape 77"/>
          <p:cNvGraphicFramePr/>
          <p:nvPr/>
        </p:nvGraphicFramePr>
        <p:xfrm>
          <a:off x="952500" y="142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{5D8F5748-2C66-421A-BB1D-FB7C93CF1C74}</a:tableStyleId>
              </a:tblPr>
              <a:tblGrid>
                <a:gridCol w="3619500"/>
                <a:gridCol w="3619500"/>
              </a:tblGrid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Archive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Collaboration</a:t>
                      </a:r>
                    </a:p>
                  </a:txBody>
                  <a:tcPr marT="91425" marB="91425" marR="91425" marL="91425"/>
                </a:tc>
              </a:tr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Large repository: 10M+ documents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10k-500k documents</a:t>
                      </a:r>
                    </a:p>
                  </a:txBody>
                  <a:tcPr marT="91425" marB="91425" marR="91425" marL="91425"/>
                </a:tc>
              </a:tr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Documents are usually generated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Documents are created by users</a:t>
                      </a:r>
                    </a:p>
                  </a:txBody>
                  <a:tcPr marT="91425" marB="91425" marR="91425" marL="91425"/>
                </a:tc>
              </a:tr>
              <a:tr h="424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Simple permission model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Complex permission model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" name="Shape 78"/>
          <p:cNvSpPr txBox="1"/>
          <p:nvPr/>
        </p:nvSpPr>
        <p:spPr>
          <a:xfrm>
            <a:off x="1320225" y="3709425"/>
            <a:ext cx="2663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Large but simple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4883800" y="3709425"/>
            <a:ext cx="312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Small but complex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12" y="58725"/>
            <a:ext cx="7541761" cy="50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311700" y="2186385"/>
            <a:ext cx="8520599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Tip #1</a:t>
            </a:r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311700" y="3471255"/>
            <a:ext cx="8520599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Use repository folders over Share sites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311700" y="2186385"/>
            <a:ext cx="85206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Tip #1</a:t>
            </a:r>
          </a:p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311700" y="3471255"/>
            <a:ext cx="85206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Use repository folders over Share sites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Benefits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427575" y="1196525"/>
            <a:ext cx="8520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Easier to create folders than Share sites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Share sites features you probably won’t use: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○"/>
            </a:pPr>
            <a:r>
              <a:rPr lang="en">
                <a:solidFill>
                  <a:schemeClr val="dk2"/>
                </a:solidFill>
              </a:rPr>
              <a:t>Fine-grained permissions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○"/>
            </a:pPr>
            <a:r>
              <a:rPr lang="en">
                <a:solidFill>
                  <a:schemeClr val="dk2"/>
                </a:solidFill>
              </a:rPr>
              <a:t>Activity feeds for updates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Benefits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427575" y="1196525"/>
            <a:ext cx="8520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Easier to create folders than Share sites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●"/>
            </a:pPr>
            <a:r>
              <a:rPr lang="en">
                <a:solidFill>
                  <a:schemeClr val="dk2"/>
                </a:solidFill>
              </a:rPr>
              <a:t>Share sites features you probably won’t use: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○"/>
            </a:pPr>
            <a:r>
              <a:rPr lang="en">
                <a:solidFill>
                  <a:schemeClr val="dk2"/>
                </a:solidFill>
              </a:rPr>
              <a:t>Fine-grained permissions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Char char="○"/>
            </a:pPr>
            <a:r>
              <a:rPr lang="en">
                <a:solidFill>
                  <a:schemeClr val="dk2"/>
                </a:solidFill>
              </a:rPr>
              <a:t>Activity feeds for updates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